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50"/>
    <a:srgbClr val="093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02"/>
    <p:restoredTop sz="94662"/>
  </p:normalViewPr>
  <p:slideViewPr>
    <p:cSldViewPr snapToGrid="0" snapToObjects="1">
      <p:cViewPr>
        <p:scale>
          <a:sx n="100" d="100"/>
          <a:sy n="100" d="100"/>
        </p:scale>
        <p:origin x="1002" y="-30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19.06.2021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19.06.2021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500" kern="12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19.06.2021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1295400"/>
            <a:ext cx="5065713" cy="76268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500" kern="12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19.06.2021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abell 11"/>
          <p:cNvSpPr>
            <a:spLocks noGrp="1"/>
          </p:cNvSpPr>
          <p:nvPr>
            <p:ph type="tbl" sz="quarter" idx="13"/>
          </p:nvPr>
        </p:nvSpPr>
        <p:spPr>
          <a:xfrm>
            <a:off x="471487" y="2204810"/>
            <a:ext cx="5915025" cy="6717468"/>
          </a:xfrm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082881"/>
            <a:ext cx="5065711" cy="96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781300"/>
            <a:ext cx="5065711" cy="614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w Cen MT" charset="0"/>
                <a:ea typeface="Tw Cen MT" charset="0"/>
                <a:cs typeface="Tw Cen MT" charset="0"/>
              </a:defRPr>
            </a:lvl1pPr>
          </a:lstStyle>
          <a:p>
            <a:fld id="{272886C9-2630-884D-9125-F9F21147876F}" type="datetimeFigureOut">
              <a:rPr lang="nb-NO" smtClean="0"/>
              <a:pPr/>
              <a:t>19.06.2021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71488" y="376578"/>
            <a:ext cx="381210" cy="552479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916198" y="406564"/>
            <a:ext cx="2021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BTI - verktøy</a:t>
            </a:r>
          </a:p>
        </p:txBody>
      </p:sp>
    </p:spTree>
    <p:extLst>
      <p:ext uri="{BB962C8B-B14F-4D97-AF65-F5344CB8AC3E}">
        <p14:creationId xmlns:p14="http://schemas.microsoft.com/office/powerpoint/2010/main" val="2806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3" r:id="rId3"/>
    <p:sldLayoutId id="214748366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rgbClr val="003050"/>
          </a:solidFill>
          <a:latin typeface="Tw Cen MT" charset="0"/>
          <a:ea typeface="Tw Cen MT" charset="0"/>
          <a:cs typeface="Tw Cen MT" charset="0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ctrTitle"/>
          </p:nvPr>
        </p:nvSpPr>
        <p:spPr>
          <a:xfrm>
            <a:off x="471487" y="835231"/>
            <a:ext cx="5065713" cy="968109"/>
          </a:xfrm>
        </p:spPr>
        <p:txBody>
          <a:bodyPr>
            <a:normAutofit/>
          </a:bodyPr>
          <a:lstStyle/>
          <a:p>
            <a:r>
              <a:rPr lang="nb-NO" sz="2000" dirty="0" err="1" smtClean="0"/>
              <a:t>Kjenneteikn</a:t>
            </a:r>
            <a:r>
              <a:rPr lang="nb-NO" sz="2000" dirty="0" smtClean="0"/>
              <a:t> </a:t>
            </a:r>
            <a:r>
              <a:rPr lang="nb-NO" sz="2000" dirty="0" err="1" smtClean="0"/>
              <a:t>frå</a:t>
            </a:r>
            <a:r>
              <a:rPr lang="nb-NO" sz="2000" dirty="0" smtClean="0"/>
              <a:t> barn og unge som kan </a:t>
            </a:r>
            <a:r>
              <a:rPr lang="nb-NO" sz="2000" dirty="0" err="1" smtClean="0"/>
              <a:t>gjera</a:t>
            </a:r>
            <a:r>
              <a:rPr lang="nb-NO" sz="2000" dirty="0" smtClean="0"/>
              <a:t> deg </a:t>
            </a:r>
            <a:r>
              <a:rPr lang="nb-NO" sz="2000" dirty="0" err="1" smtClean="0"/>
              <a:t>uroleg</a:t>
            </a:r>
            <a:r>
              <a:rPr lang="nb-NO" sz="2000" dirty="0" smtClean="0"/>
              <a:t> </a:t>
            </a:r>
            <a:endParaRPr lang="nb-NO" sz="2000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74165"/>
              </p:ext>
            </p:extLst>
          </p:nvPr>
        </p:nvGraphicFramePr>
        <p:xfrm>
          <a:off x="471488" y="1896384"/>
          <a:ext cx="5760000" cy="7690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88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nb-NO" sz="900" b="0" dirty="0" smtClean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Læring</a:t>
                      </a:r>
                      <a:endParaRPr lang="nb-NO" sz="900" b="0" dirty="0">
                        <a:solidFill>
                          <a:schemeClr val="bg1"/>
                        </a:solidFill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b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Har </a:t>
                      </a:r>
                      <a:r>
                        <a:rPr lang="nb-NO" sz="900" b="0" dirty="0" err="1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vanskar</a:t>
                      </a:r>
                      <a:r>
                        <a:rPr lang="nb-NO" sz="900" b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med å </a:t>
                      </a:r>
                      <a:r>
                        <a:rPr lang="nb-NO" sz="900" b="0" dirty="0" smtClean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konsentrere </a:t>
                      </a:r>
                      <a:r>
                        <a:rPr lang="nb-NO" sz="900" b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seg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b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Har </a:t>
                      </a:r>
                      <a:r>
                        <a:rPr lang="nb-NO" sz="900" b="0" dirty="0" err="1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vanskar</a:t>
                      </a:r>
                      <a:r>
                        <a:rPr lang="nb-NO" sz="900" b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med </a:t>
                      </a:r>
                      <a:r>
                        <a:rPr lang="nb-NO" sz="900" b="0" dirty="0" smtClean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å</a:t>
                      </a:r>
                      <a:r>
                        <a:rPr lang="nb-NO" sz="900" b="0" baseline="0" dirty="0" smtClean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b="0" baseline="0" dirty="0" err="1" smtClean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tileigne</a:t>
                      </a:r>
                      <a:r>
                        <a:rPr lang="nb-NO" sz="900" b="0" baseline="0" dirty="0" smtClean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seg nye </a:t>
                      </a:r>
                      <a:r>
                        <a:rPr lang="nb-NO" sz="900" b="0" baseline="0" dirty="0" err="1" smtClean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ferdigheiter</a:t>
                      </a:r>
                      <a:r>
                        <a:rPr lang="nb-NO" sz="900" b="0" baseline="0" dirty="0" smtClean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og kunnskap 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53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u="none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Psykisk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Utrygge og</a:t>
                      </a:r>
                      <a:r>
                        <a:rPr lang="nb-NO" sz="900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skremte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baseline="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Engstelege</a:t>
                      </a:r>
                      <a:endParaRPr lang="nb-NO" sz="900" baseline="0" dirty="0" smtClean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baseline="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Vanskar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med å regulere kjensler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Endra </a:t>
                      </a:r>
                      <a:r>
                        <a:rPr lang="nb-NO" sz="900" baseline="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åtferd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endParaRPr lang="nb-NO" sz="900" baseline="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b-NO" sz="900" baseline="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Omtalar</a:t>
                      </a:r>
                      <a:r>
                        <a:rPr lang="nb-NO" sz="900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seg </a:t>
                      </a:r>
                      <a:r>
                        <a:rPr lang="nb-NO" sz="900" baseline="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sjølv</a:t>
                      </a:r>
                      <a:r>
                        <a:rPr lang="nb-NO" sz="900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eller familien på </a:t>
                      </a:r>
                      <a:r>
                        <a:rPr lang="nb-NO" sz="900" baseline="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ein</a:t>
                      </a:r>
                      <a:r>
                        <a:rPr lang="nb-NO" sz="900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baseline="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nedsetjande</a:t>
                      </a:r>
                      <a:r>
                        <a:rPr lang="nb-NO" sz="900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måte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Låg tru på eiga meistring 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b-NO" sz="900" baseline="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Dårleg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baseline="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sjølvbilete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endParaRPr lang="el-GR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endParaRPr lang="el-GR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002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0" u="none" dirty="0" smtClean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Fysiske </a:t>
                      </a:r>
                      <a:r>
                        <a:rPr lang="nb-NO" sz="900" b="0" u="none" dirty="0" err="1" smtClean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kjenneteikn</a:t>
                      </a:r>
                      <a:endParaRPr lang="nb-NO" sz="900" b="0" u="none" dirty="0">
                        <a:solidFill>
                          <a:schemeClr val="bg1"/>
                        </a:solidFill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Passive og </a:t>
                      </a:r>
                      <a:r>
                        <a:rPr lang="nb-NO" sz="90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eller 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anspente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Anstrengt forhold til mat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Fysiske plager som vondt i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hovudet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, </a:t>
                      </a:r>
                      <a:b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magen m.m.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Gret</a:t>
                      </a:r>
                      <a:r>
                        <a:rPr lang="nb-NO" sz="90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meir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enn det som er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vanleg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for aldersgruppa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Trekk seg tilbake og er </a:t>
                      </a:r>
                      <a:r>
                        <a:rPr lang="nb-NO" sz="90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stille</a:t>
                      </a: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Trøtt og sliten,</a:t>
                      </a:r>
                      <a:r>
                        <a:rPr lang="nb-NO" sz="900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baseline="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søvnvanskar</a:t>
                      </a:r>
                      <a:endParaRPr lang="nb-NO" sz="900" baseline="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baseline="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Skadar</a:t>
                      </a:r>
                      <a:r>
                        <a:rPr lang="nb-NO" sz="900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seg </a:t>
                      </a:r>
                      <a:r>
                        <a:rPr lang="nb-NO" sz="900" baseline="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sjølv</a:t>
                      </a:r>
                      <a:endParaRPr lang="nb-NO" sz="900" baseline="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Har </a:t>
                      </a:r>
                      <a:r>
                        <a:rPr lang="nb-NO" sz="900" baseline="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teikn</a:t>
                      </a:r>
                      <a:r>
                        <a:rPr lang="nb-NO" sz="900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på 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å kunne </a:t>
                      </a:r>
                      <a:r>
                        <a:rPr lang="nb-NO" sz="900" baseline="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vere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utsett for fysisk vald eller overgrep </a:t>
                      </a:r>
                      <a:endParaRPr lang="nb-NO" sz="900" baseline="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Uro i kroppen, rastlaus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Fysiske </a:t>
                      </a:r>
                      <a:r>
                        <a:rPr lang="nb-NO" sz="900" baseline="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teikn</a:t>
                      </a:r>
                      <a:r>
                        <a:rPr lang="nb-NO" sz="900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på omsorgssvikt (hygiene, søvn, klede, tannhelse)</a:t>
                      </a: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953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0" u="none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Sosialt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Ofte i konflikt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Aggressiv i konflikt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Er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mykje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åleine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/blir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halden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utanfor</a:t>
                      </a: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Er inneslutta og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søkjer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lite kontakt </a:t>
                      </a:r>
                      <a:b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med andre barn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Meistrar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ikkje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å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etablera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sosial kontakt </a:t>
                      </a:r>
                      <a:b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med barn på same alder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Er ekstremt på vakt i forhold til </a:t>
                      </a:r>
                      <a:r>
                        <a:rPr lang="nb-NO" sz="90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vaksne</a:t>
                      </a: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Gjer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seg </a:t>
                      </a:r>
                      <a:r>
                        <a:rPr lang="nb-NO" sz="900" baseline="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utilgjengeleg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for </a:t>
                      </a:r>
                      <a:r>
                        <a:rPr lang="nb-NO" sz="900" baseline="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vaksne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baseline="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Meir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sårbar enn andre på same alder, «tåler mindre». </a:t>
                      </a:r>
                      <a:endParaRPr lang="nb-NO" sz="900" dirty="0" smtClean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Søker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baseline="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meir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baseline="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vaksenkontakt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enn </a:t>
                      </a:r>
                      <a:r>
                        <a:rPr lang="nb-NO" sz="900" baseline="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vanleg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for alderen</a:t>
                      </a: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Er lite nysgjerrig og viser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manglande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b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interesse for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omgivnadane</a:t>
                      </a: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Viser stor vilje til å ta ansvar </a:t>
                      </a:r>
                      <a:b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og tilpassa </a:t>
                      </a:r>
                      <a:r>
                        <a:rPr lang="nb-NO" sz="90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seg, er </a:t>
                      </a:r>
                      <a:r>
                        <a:rPr lang="nb-NO" sz="90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overtilpassa</a:t>
                      </a: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Snakkar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usant, har lett for å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overdriva</a:t>
                      </a: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Blir i stor grad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påverka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av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baseline="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omgjevnadane</a:t>
                      </a:r>
                      <a:r>
                        <a:rPr lang="nb-NO" sz="900" baseline="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, slit med konsentrasjon</a:t>
                      </a: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64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0" u="none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Anna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Ofte borte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frå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dirty="0" err="1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skulen</a:t>
                      </a:r>
                      <a:r>
                        <a:rPr lang="nb-NO" sz="900" dirty="0" smtClean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/barnehagen </a:t>
                      </a: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Held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ikkje</a:t>
                      </a:r>
                      <a:r>
                        <a:rPr lang="nb-NO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avtalar</a:t>
                      </a:r>
                      <a:endParaRPr lang="nb-NO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el-GR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Viser</a:t>
                      </a:r>
                      <a:r>
                        <a:rPr lang="el-GR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el-GR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interesse</a:t>
                      </a:r>
                      <a:r>
                        <a:rPr lang="el-GR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for </a:t>
                      </a:r>
                      <a:r>
                        <a:rPr lang="el-GR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rus</a:t>
                      </a:r>
                      <a:r>
                        <a:rPr lang="el-GR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el-GR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og</a:t>
                      </a:r>
                      <a:r>
                        <a:rPr lang="el-GR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el-GR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alkohol</a:t>
                      </a:r>
                      <a:endParaRPr lang="el-GR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el-GR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Endring</a:t>
                      </a:r>
                      <a:r>
                        <a:rPr lang="el-GR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i </a:t>
                      </a:r>
                      <a:r>
                        <a:rPr lang="el-GR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åtferd</a:t>
                      </a:r>
                      <a:endParaRPr lang="el-GR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el-GR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Uheldig</a:t>
                      </a:r>
                      <a:r>
                        <a:rPr lang="el-GR" sz="90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el-GR" sz="900" dirty="0" err="1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nettbruk</a:t>
                      </a:r>
                      <a:endParaRPr lang="el-GR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endParaRPr lang="el-GR" sz="9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61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TI Maloppsett" id="{ECA64027-9615-DC41-93B2-6191900120D7}" vid="{F1436735-5652-3445-A0CC-37F2B22EBF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BTI Maloppsett</Template>
  <TotalTime>362</TotalTime>
  <Words>160</Words>
  <Application>Microsoft Office PowerPoint</Application>
  <PresentationFormat>A4 (210 x 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Menlo</vt:lpstr>
      <vt:lpstr>Trebuchet MS</vt:lpstr>
      <vt:lpstr>Tw Cen MT</vt:lpstr>
      <vt:lpstr>Office-tema</vt:lpstr>
      <vt:lpstr>Kjenneteikn frå barn og unge som kan gjera deg uroleg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frå barn og unge på mogleg manglande trivsel</dc:title>
  <dc:creator>Steinar Hårde</dc:creator>
  <cp:lastModifiedBy>Ingunn Haugland</cp:lastModifiedBy>
  <cp:revision>14</cp:revision>
  <cp:lastPrinted>2018-01-19T10:17:11Z</cp:lastPrinted>
  <dcterms:created xsi:type="dcterms:W3CDTF">2017-11-15T09:47:47Z</dcterms:created>
  <dcterms:modified xsi:type="dcterms:W3CDTF">2021-06-19T07:44:45Z</dcterms:modified>
</cp:coreProperties>
</file>